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701"/>
    <a:srgbClr val="58CF53"/>
    <a:srgbClr val="0D2416"/>
    <a:srgbClr val="ECEBE2"/>
    <a:srgbClr val="C7AEE5"/>
    <a:srgbClr val="45060A"/>
    <a:srgbClr val="FED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783E5-BD82-543F-7950-779D174C8C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ED7394D-5396-C427-16EE-FF5A6F80A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20000"/>
              </a:lnSpc>
              <a:buNone/>
              <a:defRPr sz="2400">
                <a:solidFill>
                  <a:srgbClr val="ECEBE2"/>
                </a:solidFill>
                <a:latin typeface="Big Shoulders SemiBold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BEC6F31-4A0E-77CC-F61D-9C1214A83229}"/>
              </a:ext>
            </a:extLst>
          </p:cNvPr>
          <p:cNvSpPr/>
          <p:nvPr userDrawn="1"/>
        </p:nvSpPr>
        <p:spPr>
          <a:xfrm>
            <a:off x="10038522" y="5575852"/>
            <a:ext cx="2007704" cy="1083365"/>
          </a:xfrm>
          <a:prstGeom prst="rect">
            <a:avLst/>
          </a:prstGeom>
          <a:solidFill>
            <a:srgbClr val="0D24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57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FA55B-F07C-B1A3-6CBA-A8762D62E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81397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Kun titel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FA55B-F07C-B1A3-6CBA-A8762D62E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D2416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783724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24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902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A33E25-631A-6A12-6F9B-B6D6372B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ECEBE2"/>
                </a:solidFill>
                <a:latin typeface="Big Shoulders SemiBold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617D2B-20E1-7D55-7F8D-74AED2046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 sz="2800"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 sz="2400"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 sz="2000"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 sz="2000">
                <a:solidFill>
                  <a:srgbClr val="ECEBE2"/>
                </a:solidFill>
                <a:latin typeface="IBM Plex Sans" panose="020B050305020300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9F34644-BEA8-7F35-32B2-C9FAFAEA5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648746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Indhold med billedtekst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A33E25-631A-6A12-6F9B-B6D6372B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D2416"/>
                </a:solidFill>
                <a:latin typeface="Big Shoulders SemiBold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617D2B-20E1-7D55-7F8D-74AED2046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 sz="2800"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 sz="2400"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 sz="2000"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 sz="2000">
                <a:solidFill>
                  <a:srgbClr val="0D2416"/>
                </a:solidFill>
                <a:latin typeface="IBM Plex Sans" panose="020B050305020300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9F34644-BEA8-7F35-32B2-C9FAFAEA5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958498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E76A9-C7B5-8C6F-BD46-B0C1CAFCD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ECEBE2"/>
                </a:solidFill>
                <a:latin typeface="Big Shoulders SemiBold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81C336D-485D-9EF7-6161-59BBCB6CC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B5423D-FC7F-915E-81E6-F41B3DE5C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937009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Billede med billedtekst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E76A9-C7B5-8C6F-BD46-B0C1CAFCD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D2416"/>
                </a:solidFill>
                <a:latin typeface="Big Shoulders SemiBold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81C336D-485D-9EF7-6161-59BBCB6CC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B5423D-FC7F-915E-81E6-F41B3DE5C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5099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0364D-8396-1576-FDDF-D44C60F046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A77133-504B-5FFF-363D-8566AC7A8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51100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og indholdsobjekt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0364D-8396-1576-FDDF-D44C60F046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0D2416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A77133-504B-5FFF-363D-8566AC7A8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70812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117F9-2B9B-A21B-E0B5-CB1760FE2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55E78C-0B37-1430-D273-A3D7DE89E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rgbClr val="ECEBE2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683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fsnitsoverskrift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117F9-2B9B-A21B-E0B5-CB1760FE2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0D2416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55E78C-0B37-1430-D273-A3D7DE89E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rgbClr val="0D2416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115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04425-2625-2CBF-3EE6-21686EBFEF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08AE82-B524-E812-FA4B-CBE66C02F6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2F27A52-ABF9-AC21-D9B7-0A3620A5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20802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o indholdsobjekter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04425-2625-2CBF-3EE6-21686EBFEF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0D2416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08AE82-B524-E812-FA4B-CBE66C02F6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2F27A52-ABF9-AC21-D9B7-0A3620A5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8249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798CB-BBC0-0403-74E3-F152B1395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ECEBE2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1E196B-45F6-1844-6641-D21761D54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CEBE2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EC31E6F-FFFA-AC4B-0DE3-544265F69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52AABF0-34C7-9A6A-25D7-808C034FF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CEBE2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6A27EB8-938F-4715-EF59-D3C74FAE3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ECEBE2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81463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Sammenligning">
    <p:bg>
      <p:bgPr>
        <a:solidFill>
          <a:srgbClr val="EC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798CB-BBC0-0403-74E3-F152B1395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0D2416"/>
                </a:solidFill>
                <a:latin typeface="Big Shoulders Black" pitchFamily="2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1E196B-45F6-1844-6641-D21761D54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D2416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EC31E6F-FFFA-AC4B-0DE3-544265F69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52AABF0-34C7-9A6A-25D7-808C034FF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D2416"/>
                </a:solidFill>
                <a:latin typeface="Big Shoulders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6A27EB8-938F-4715-EF59-D3C74FAE3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1pPr>
            <a:lvl2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2pPr>
            <a:lvl3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3pPr>
            <a:lvl4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4pPr>
            <a:lvl5pPr>
              <a:defRPr>
                <a:solidFill>
                  <a:srgbClr val="0D2416"/>
                </a:solidFill>
                <a:latin typeface="IBM Plex Sans" panose="020B050305020300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6544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2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AAB7027-0BA6-1EFF-DE5D-7899648E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E525825-D67A-C2FE-DA5A-3649E37B6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26733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52" r:id="rId6"/>
    <p:sldLayoutId id="2147483662" r:id="rId7"/>
    <p:sldLayoutId id="2147483653" r:id="rId8"/>
    <p:sldLayoutId id="2147483663" r:id="rId9"/>
    <p:sldLayoutId id="2147483654" r:id="rId10"/>
    <p:sldLayoutId id="2147483664" r:id="rId11"/>
    <p:sldLayoutId id="2147483655" r:id="rId12"/>
    <p:sldLayoutId id="2147483665" r:id="rId13"/>
    <p:sldLayoutId id="2147483656" r:id="rId14"/>
    <p:sldLayoutId id="2147483666" r:id="rId15"/>
    <p:sldLayoutId id="2147483657" r:id="rId16"/>
    <p:sldLayoutId id="21474836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CEBE2"/>
          </a:solidFill>
          <a:latin typeface="Big Shoulders Black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CEBE2"/>
          </a:solidFill>
          <a:latin typeface="IBM Plex Sans" panose="020B050305020300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CEBE2"/>
          </a:solidFill>
          <a:latin typeface="IBM Plex Sans" panose="020B050305020300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CEBE2"/>
          </a:solidFill>
          <a:latin typeface="IBM Plex Sans" panose="020B050305020300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CEBE2"/>
          </a:solidFill>
          <a:latin typeface="IBM Plex Sans" panose="020B050305020300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CEBE2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32CCA-693E-CB5D-793B-9C29EE10C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913" y="2079172"/>
            <a:ext cx="9144000" cy="3748314"/>
          </a:xfrm>
        </p:spPr>
        <p:txBody>
          <a:bodyPr>
            <a:noAutofit/>
          </a:bodyPr>
          <a:lstStyle/>
          <a:p>
            <a:pPr algn="l"/>
            <a:r>
              <a:rPr lang="da-DK" sz="9600" dirty="0"/>
              <a:t>4H DESIGN GUIDE TIL KLUBBERNE</a:t>
            </a:r>
          </a:p>
        </p:txBody>
      </p:sp>
      <p:pic>
        <p:nvPicPr>
          <p:cNvPr id="5" name="Billede 4" descr="Et billede, der indeholder logo, Grafik, Font/skrifttype, symbol&#10;&#10;Indhold genereret af kunstig intelligens kan være forkert.">
            <a:extLst>
              <a:ext uri="{FF2B5EF4-FFF2-40B4-BE49-F238E27FC236}">
                <a16:creationId xmlns:a16="http://schemas.microsoft.com/office/drawing/2014/main" id="{F9B9BFC6-F4AD-0060-8DA4-4C04A3B1D4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983" y="1259114"/>
            <a:ext cx="3321589" cy="331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FDEDA-A841-EA9C-DE1D-F0A3A7298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8C678D-2822-2406-56A5-2BC6612CE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Guiden hjælper dig til at bruge alle de nye dele af vores visuelle identitet. Formålet er at det du laver, bliver pænt og passer til 4H-brandet.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I denne guide lærer du at bruge:</a:t>
            </a:r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4533BE54-49C4-B152-FDCD-00A6E53AD465}"/>
              </a:ext>
            </a:extLst>
          </p:cNvPr>
          <p:cNvSpPr txBox="1">
            <a:spLocks/>
          </p:cNvSpPr>
          <p:nvPr/>
        </p:nvSpPr>
        <p:spPr>
          <a:xfrm>
            <a:off x="838200" y="4369430"/>
            <a:ext cx="10515600" cy="1641077"/>
          </a:xfrm>
          <a:prstGeom prst="rect">
            <a:avLst/>
          </a:prstGeom>
        </p:spPr>
        <p:txBody>
          <a:bodyPr vert="horz" lIns="91440" tIns="45720" rIns="91440" bIns="45720" numCol="2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D2416"/>
                </a:solidFill>
                <a:latin typeface="IBM Plex Sans" panose="020B050305020300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D2416"/>
                </a:solidFill>
                <a:latin typeface="IBM Plex Sans" panose="020B050305020300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D2416"/>
                </a:solidFill>
                <a:latin typeface="IBM Plex Sans" panose="020B050305020300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D2416"/>
                </a:solidFill>
                <a:latin typeface="IBM Plex Sans" panose="020B050305020300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D2416"/>
                </a:solidFill>
                <a:latin typeface="IBM Plex Sans" panose="020B050305020300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 err="1"/>
              <a:t>Skrifftyperne</a:t>
            </a:r>
            <a:endParaRPr lang="da-DK" dirty="0"/>
          </a:p>
          <a:p>
            <a:r>
              <a:rPr lang="da-DK" dirty="0"/>
              <a:t>Farverne</a:t>
            </a:r>
          </a:p>
          <a:p>
            <a:r>
              <a:rPr lang="da-DK" dirty="0"/>
              <a:t>Logoet</a:t>
            </a:r>
          </a:p>
          <a:p>
            <a:r>
              <a:rPr lang="da-DK" dirty="0"/>
              <a:t>4H-mærket</a:t>
            </a:r>
          </a:p>
          <a:p>
            <a:r>
              <a:rPr lang="da-DK" dirty="0"/>
              <a:t>Illustrationerne</a:t>
            </a:r>
          </a:p>
        </p:txBody>
      </p:sp>
    </p:spTree>
    <p:extLst>
      <p:ext uri="{BB962C8B-B14F-4D97-AF65-F5344CB8AC3E}">
        <p14:creationId xmlns:p14="http://schemas.microsoft.com/office/powerpoint/2010/main" val="357463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D7F197-9A31-3286-087D-9CB0BF63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SKRIFTTYPERNE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DF4503-5818-F9C3-6CE3-C4E642378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>
                <a:latin typeface="Big Shoulders Black" pitchFamily="2" charset="0"/>
              </a:rPr>
              <a:t>OVERSKRIFTER</a:t>
            </a:r>
          </a:p>
          <a:p>
            <a:pPr marL="0" indent="0">
              <a:buNone/>
            </a:pPr>
            <a:r>
              <a:rPr lang="da-DK" dirty="0">
                <a:latin typeface="Big Shoulders Black" pitchFamily="2" charset="0"/>
              </a:rPr>
              <a:t>BIG SHOULDERS BLACK | SKRIV KUN MED STORT | LINJEAFSTAND 1.0</a:t>
            </a:r>
            <a:endParaRPr lang="da-DK" dirty="0"/>
          </a:p>
          <a:p>
            <a:pPr marL="0" indent="0">
              <a:lnSpc>
                <a:spcPct val="120000"/>
              </a:lnSpc>
              <a:buNone/>
            </a:pPr>
            <a:r>
              <a:rPr lang="da-DK" sz="2400" dirty="0">
                <a:latin typeface="Big Shoulders SemiBold" pitchFamily="2" charset="0"/>
              </a:rPr>
              <a:t>Underoverskrift eller manchet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2400" dirty="0">
                <a:latin typeface="Big Shoulders SemiBold" pitchFamily="2" charset="0"/>
              </a:rPr>
              <a:t>Big </a:t>
            </a:r>
            <a:r>
              <a:rPr lang="da-DK" sz="2400" dirty="0" err="1">
                <a:latin typeface="Big Shoulders SemiBold" pitchFamily="2" charset="0"/>
              </a:rPr>
              <a:t>Shoulders</a:t>
            </a:r>
            <a:r>
              <a:rPr lang="da-DK" sz="2400" dirty="0">
                <a:latin typeface="Big Shoulders SemiBold" pitchFamily="2" charset="0"/>
              </a:rPr>
              <a:t> | Semibold / halvfed | Linjeafstand 1.2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a-DK" sz="1400" dirty="0">
                <a:latin typeface="IBM Plex Sans SemiBold" panose="020B0503050203000203" pitchFamily="34" charset="0"/>
              </a:rPr>
              <a:t>Små overskrifter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a-DK" sz="1400" dirty="0">
                <a:latin typeface="IBM Plex Sans SemiBold" panose="020B0503050203000203" pitchFamily="34" charset="0"/>
              </a:rPr>
              <a:t>IBM </a:t>
            </a:r>
            <a:r>
              <a:rPr lang="da-DK" sz="1400" dirty="0" err="1">
                <a:latin typeface="IBM Plex Sans SemiBold" panose="020B0503050203000203" pitchFamily="34" charset="0"/>
              </a:rPr>
              <a:t>Plex</a:t>
            </a:r>
            <a:r>
              <a:rPr lang="da-DK" sz="1400" dirty="0">
                <a:latin typeface="IBM Plex Sans SemiBold" panose="020B0503050203000203" pitchFamily="34" charset="0"/>
              </a:rPr>
              <a:t> Sans | Semibold / halvfed | Linjeafstand 1.3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a-DK" sz="1200" dirty="0"/>
              <a:t>Brødtekst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a-DK" sz="1200" dirty="0"/>
              <a:t>IBM </a:t>
            </a:r>
            <a:r>
              <a:rPr lang="da-DK" sz="1200" dirty="0" err="1"/>
              <a:t>Plex</a:t>
            </a:r>
            <a:r>
              <a:rPr lang="da-DK" sz="1200" dirty="0"/>
              <a:t> Sans | </a:t>
            </a:r>
            <a:r>
              <a:rPr lang="da-DK" sz="1200" dirty="0" err="1"/>
              <a:t>Regular</a:t>
            </a:r>
            <a:r>
              <a:rPr lang="da-DK" sz="1200" dirty="0"/>
              <a:t> | Linjeafstand 1.3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>
                <a:solidFill>
                  <a:srgbClr val="FF7701"/>
                </a:solidFill>
                <a:latin typeface="Big Shoulders" pitchFamily="2" charset="0"/>
              </a:rPr>
              <a:t>MOTTO ELLER EN FREMHÆVET TEKST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>
                <a:solidFill>
                  <a:srgbClr val="FF7701"/>
                </a:solidFill>
                <a:latin typeface="Big Shoulders" pitchFamily="2" charset="0"/>
              </a:rPr>
              <a:t>BIG SHOULDERS | BOLD / FED |  SKRIV KUN MED STORT | LINJEAFSTAND 1.0 | FREMHÆV MED EN FARVE</a:t>
            </a:r>
          </a:p>
          <a:p>
            <a:pPr marL="0" indent="0">
              <a:lnSpc>
                <a:spcPct val="130000"/>
              </a:lnSpc>
              <a:buNone/>
            </a:pPr>
            <a:endParaRPr lang="da-DK" sz="1400" dirty="0">
              <a:latin typeface="IBM Plex Sans SemiBold" panose="020B0503050203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12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22445-6A32-FDA0-78A2-56E8387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SÅDAN BRUGER DU FARVERNE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7E6645-7600-B3E7-2A03-C7CA470DC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Vi har 3 forskellige baggrundsfarver: Mørkegrøn, </a:t>
            </a:r>
            <a:r>
              <a:rPr lang="da-DK" dirty="0" err="1"/>
              <a:t>bourdeaux</a:t>
            </a:r>
            <a:r>
              <a:rPr lang="da-DK" dirty="0"/>
              <a:t> og </a:t>
            </a:r>
            <a:r>
              <a:rPr lang="da-DK" dirty="0" err="1"/>
              <a:t>off</a:t>
            </a:r>
            <a:r>
              <a:rPr lang="da-DK" dirty="0"/>
              <a:t> </a:t>
            </a:r>
            <a:r>
              <a:rPr lang="da-DK" dirty="0" err="1"/>
              <a:t>white</a:t>
            </a:r>
            <a:r>
              <a:rPr lang="da-DK" dirty="0"/>
              <a:t>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Når det er muligt bruger vi en af de mørke farver som baggrundsfarve – Det er vores primære udtryk.</a:t>
            </a:r>
          </a:p>
        </p:txBody>
      </p:sp>
    </p:spTree>
    <p:extLst>
      <p:ext uri="{BB962C8B-B14F-4D97-AF65-F5344CB8AC3E}">
        <p14:creationId xmlns:p14="http://schemas.microsoft.com/office/powerpoint/2010/main" val="272219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414B9B-6111-9909-183D-1EE6982DA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MØRKEGRØNNE BAGGRUND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9D9BB6-77B6-45B4-55E5-8F5D91D0FD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Denne baggrunds farve er den, vi oftest bruger.</a:t>
            </a:r>
            <a:br>
              <a:rPr lang="da-DK" dirty="0"/>
            </a:br>
            <a:br>
              <a:rPr lang="da-DK" dirty="0"/>
            </a:br>
            <a:r>
              <a:rPr lang="da-DK" dirty="0"/>
              <a:t>Farvekoden er: #0D2416.</a:t>
            </a:r>
          </a:p>
          <a:p>
            <a:pPr marL="0" indent="0">
              <a:buNone/>
            </a:pPr>
            <a:r>
              <a:rPr lang="da-DK" dirty="0"/>
              <a:t>Vi skriver altid med </a:t>
            </a:r>
            <a:r>
              <a:rPr lang="da-DK" dirty="0" err="1"/>
              <a:t>off</a:t>
            </a:r>
            <a:r>
              <a:rPr lang="da-DK" dirty="0"/>
              <a:t> </a:t>
            </a:r>
            <a:r>
              <a:rPr lang="da-DK" dirty="0" err="1"/>
              <a:t>white</a:t>
            </a:r>
            <a:r>
              <a:rPr lang="da-DK" dirty="0"/>
              <a:t> på denne baggrund.</a:t>
            </a:r>
          </a:p>
          <a:p>
            <a:pPr marL="0" indent="0">
              <a:buNone/>
            </a:pPr>
            <a:r>
              <a:rPr lang="da-DK" dirty="0"/>
              <a:t>Du kan vælge at fremhæve ét ord eller én sætning med en af farverne til højre (Klar Grøn, Gul eller Orange).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58E92FF-6572-8F51-C27B-98019D4CE0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Farver du kan bruge på denne baggrund:</a:t>
            </a:r>
          </a:p>
          <a:p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DAE4F9C-2110-B706-ABB9-F82F18934AF5}"/>
              </a:ext>
            </a:extLst>
          </p:cNvPr>
          <p:cNvSpPr/>
          <p:nvPr/>
        </p:nvSpPr>
        <p:spPr>
          <a:xfrm>
            <a:off x="8643257" y="4065814"/>
            <a:ext cx="2362199" cy="1273628"/>
          </a:xfrm>
          <a:prstGeom prst="rect">
            <a:avLst/>
          </a:prstGeom>
          <a:solidFill>
            <a:srgbClr val="FF7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ORANGE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#FF7701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37E814D-9695-CEBF-0B14-9871352BF42A}"/>
              </a:ext>
            </a:extLst>
          </p:cNvPr>
          <p:cNvSpPr/>
          <p:nvPr/>
        </p:nvSpPr>
        <p:spPr>
          <a:xfrm>
            <a:off x="6281057" y="2792186"/>
            <a:ext cx="4724399" cy="1273628"/>
          </a:xfrm>
          <a:prstGeom prst="rect">
            <a:avLst/>
          </a:prstGeom>
          <a:solidFill>
            <a:srgbClr val="58CF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KLAR GRØN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#58CF53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659AA76-53DA-33B5-0B3A-2510FE833843}"/>
              </a:ext>
            </a:extLst>
          </p:cNvPr>
          <p:cNvSpPr/>
          <p:nvPr/>
        </p:nvSpPr>
        <p:spPr>
          <a:xfrm>
            <a:off x="6281057" y="4065814"/>
            <a:ext cx="2362199" cy="1273628"/>
          </a:xfrm>
          <a:prstGeom prst="rect">
            <a:avLst/>
          </a:prstGeom>
          <a:solidFill>
            <a:srgbClr val="FED1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GUL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#FED12E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3EE0C01-88C6-A4CE-D788-86C5424D3CA4}"/>
              </a:ext>
            </a:extLst>
          </p:cNvPr>
          <p:cNvSpPr/>
          <p:nvPr/>
        </p:nvSpPr>
        <p:spPr>
          <a:xfrm>
            <a:off x="6281057" y="5339442"/>
            <a:ext cx="4724399" cy="615044"/>
          </a:xfrm>
          <a:prstGeom prst="rect">
            <a:avLst/>
          </a:prstGeom>
          <a:solidFill>
            <a:srgbClr val="ECEB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0D2416"/>
                </a:solidFill>
              </a:rPr>
              <a:t>OFF WHITE</a:t>
            </a:r>
          </a:p>
          <a:p>
            <a:pPr algn="ctr"/>
            <a:r>
              <a:rPr lang="da-DK" b="1" dirty="0" err="1">
                <a:solidFill>
                  <a:srgbClr val="0D2416"/>
                </a:solidFill>
              </a:rPr>
              <a:t>Hex</a:t>
            </a:r>
            <a:r>
              <a:rPr lang="da-DK" b="1" dirty="0">
                <a:solidFill>
                  <a:srgbClr val="0D2416"/>
                </a:solidFill>
              </a:rPr>
              <a:t> #ECEBE2</a:t>
            </a:r>
          </a:p>
        </p:txBody>
      </p:sp>
    </p:spTree>
    <p:extLst>
      <p:ext uri="{BB962C8B-B14F-4D97-AF65-F5344CB8AC3E}">
        <p14:creationId xmlns:p14="http://schemas.microsoft.com/office/powerpoint/2010/main" val="96405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06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F84C2C-65E6-1A5F-68DB-C115F4529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7C065-85C2-CECC-8B63-620E09721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BOURDEAUX BAGGRUND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5DA21C-AFDC-5746-4F18-A67C6FB413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Farvekoden er: #45060A.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Vi skriver altid med </a:t>
            </a:r>
            <a:r>
              <a:rPr lang="da-DK" dirty="0" err="1"/>
              <a:t>off</a:t>
            </a:r>
            <a:r>
              <a:rPr lang="da-DK" dirty="0"/>
              <a:t> </a:t>
            </a:r>
            <a:r>
              <a:rPr lang="da-DK" dirty="0" err="1"/>
              <a:t>white</a:t>
            </a:r>
            <a:r>
              <a:rPr lang="da-DK" dirty="0"/>
              <a:t> på denne baggrund.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Du kan vælge at fremhæve ét ord eller én sætning med en af farverne til højre (Klar Grøn, Gul eller Orange).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D02C51B-6A4A-6E93-1147-E408091D87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Farver du kan bruge på denne baggrund:</a:t>
            </a:r>
          </a:p>
          <a:p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73DE462-DF19-0FA9-F6AE-7BCAB7A480B4}"/>
              </a:ext>
            </a:extLst>
          </p:cNvPr>
          <p:cNvSpPr/>
          <p:nvPr/>
        </p:nvSpPr>
        <p:spPr>
          <a:xfrm>
            <a:off x="8643257" y="4065814"/>
            <a:ext cx="2362199" cy="1273628"/>
          </a:xfrm>
          <a:prstGeom prst="rect">
            <a:avLst/>
          </a:prstGeom>
          <a:solidFill>
            <a:srgbClr val="FF7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ORANGE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#FF7701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1CD0D72-9A0C-E9F7-D09C-940721E4A7BB}"/>
              </a:ext>
            </a:extLst>
          </p:cNvPr>
          <p:cNvSpPr/>
          <p:nvPr/>
        </p:nvSpPr>
        <p:spPr>
          <a:xfrm>
            <a:off x="6281057" y="2792186"/>
            <a:ext cx="2362199" cy="1273628"/>
          </a:xfrm>
          <a:prstGeom prst="rect">
            <a:avLst/>
          </a:prstGeom>
          <a:solidFill>
            <a:srgbClr val="C7AE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LILLA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#C7AEE5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457772D-3929-E02B-1D41-CC5FCBC067BB}"/>
              </a:ext>
            </a:extLst>
          </p:cNvPr>
          <p:cNvSpPr/>
          <p:nvPr/>
        </p:nvSpPr>
        <p:spPr>
          <a:xfrm>
            <a:off x="6281057" y="4065814"/>
            <a:ext cx="2362199" cy="1273628"/>
          </a:xfrm>
          <a:prstGeom prst="rect">
            <a:avLst/>
          </a:prstGeom>
          <a:solidFill>
            <a:srgbClr val="FED1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GUL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#FED12E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C947B350-7497-2D34-3069-B07CCFBEE2FA}"/>
              </a:ext>
            </a:extLst>
          </p:cNvPr>
          <p:cNvSpPr/>
          <p:nvPr/>
        </p:nvSpPr>
        <p:spPr>
          <a:xfrm>
            <a:off x="8643256" y="2792187"/>
            <a:ext cx="2362200" cy="1273627"/>
          </a:xfrm>
          <a:prstGeom prst="rect">
            <a:avLst/>
          </a:prstGeom>
          <a:solidFill>
            <a:srgbClr val="ECEB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0D2416"/>
                </a:solidFill>
              </a:rPr>
              <a:t>OFF WHITE</a:t>
            </a:r>
          </a:p>
          <a:p>
            <a:pPr algn="ctr"/>
            <a:r>
              <a:rPr lang="da-DK" b="1" dirty="0" err="1">
                <a:solidFill>
                  <a:srgbClr val="0D2416"/>
                </a:solidFill>
              </a:rPr>
              <a:t>Hex</a:t>
            </a:r>
            <a:r>
              <a:rPr lang="da-DK" b="1" dirty="0">
                <a:solidFill>
                  <a:srgbClr val="0D2416"/>
                </a:solidFill>
              </a:rPr>
              <a:t> #ECEBE2</a:t>
            </a:r>
          </a:p>
        </p:txBody>
      </p:sp>
    </p:spTree>
    <p:extLst>
      <p:ext uri="{BB962C8B-B14F-4D97-AF65-F5344CB8AC3E}">
        <p14:creationId xmlns:p14="http://schemas.microsoft.com/office/powerpoint/2010/main" val="2684455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B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506D7A-32A0-7E5F-74EF-50659C9C1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38E033-5A29-0606-B692-2D59AE0A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D2416"/>
                </a:solidFill>
              </a:rPr>
              <a:t>En </a:t>
            </a:r>
            <a:r>
              <a:rPr lang="da-DK" dirty="0" err="1">
                <a:solidFill>
                  <a:srgbClr val="0D2416"/>
                </a:solidFill>
              </a:rPr>
              <a:t>Off</a:t>
            </a:r>
            <a:r>
              <a:rPr lang="da-DK" dirty="0">
                <a:solidFill>
                  <a:srgbClr val="0D2416"/>
                </a:solidFill>
              </a:rPr>
              <a:t> White Baggrund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21567B-FC7D-8EDA-A271-DFC123D4F5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dirty="0">
                <a:solidFill>
                  <a:srgbClr val="0D2416"/>
                </a:solidFill>
              </a:rPr>
              <a:t>Vi prøver at undgå at printe på helt hvidt papir. Nogle gange er det dog nødvendigt og billigere. Når du printer på almindeligt hvidt papir er det disse regler, der gælder.</a:t>
            </a:r>
          </a:p>
          <a:p>
            <a:pPr marL="0" indent="0">
              <a:buNone/>
            </a:pPr>
            <a:endParaRPr lang="da-DK" dirty="0">
              <a:solidFill>
                <a:srgbClr val="0D2416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rgbClr val="0D2416"/>
                </a:solidFill>
              </a:rPr>
              <a:t>Farvekoden er: #ECEBE2.</a:t>
            </a:r>
          </a:p>
          <a:p>
            <a:pPr marL="0" indent="0">
              <a:buNone/>
            </a:pPr>
            <a:endParaRPr lang="da-DK" dirty="0">
              <a:solidFill>
                <a:srgbClr val="0D2416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rgbClr val="0D2416"/>
                </a:solidFill>
              </a:rPr>
              <a:t>Vi skriver altid med mørkegrøn på denne baggrund.</a:t>
            </a:r>
          </a:p>
          <a:p>
            <a:pPr marL="0" indent="0">
              <a:buNone/>
            </a:pPr>
            <a:endParaRPr lang="da-DK" dirty="0">
              <a:solidFill>
                <a:srgbClr val="0D2416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rgbClr val="0D2416"/>
                </a:solidFill>
              </a:rPr>
              <a:t>Du kan vælge at fremhæve ét ord eller én sætning med en af farverne til højre (Klar Grøn, Gul eller Orange).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50E3413-1CCD-6CF1-883C-B3796B7DEF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dirty="0">
                <a:solidFill>
                  <a:srgbClr val="0D2416"/>
                </a:solidFill>
              </a:rPr>
              <a:t>Farver du kan bruge på denne baggrund:</a:t>
            </a:r>
          </a:p>
          <a:p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07EF3F7-4F46-3F58-6BBE-6ACE0B69A842}"/>
              </a:ext>
            </a:extLst>
          </p:cNvPr>
          <p:cNvSpPr/>
          <p:nvPr/>
        </p:nvSpPr>
        <p:spPr>
          <a:xfrm>
            <a:off x="8643255" y="2792185"/>
            <a:ext cx="2362199" cy="1273628"/>
          </a:xfrm>
          <a:prstGeom prst="rect">
            <a:avLst/>
          </a:prstGeom>
          <a:solidFill>
            <a:srgbClr val="FF7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ORANGE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#FF7701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C1E91E6-6E4A-C3A2-2717-6BF9FF57472D}"/>
              </a:ext>
            </a:extLst>
          </p:cNvPr>
          <p:cNvSpPr/>
          <p:nvPr/>
        </p:nvSpPr>
        <p:spPr>
          <a:xfrm>
            <a:off x="6275611" y="5339440"/>
            <a:ext cx="4729843" cy="527960"/>
          </a:xfrm>
          <a:prstGeom prst="rect">
            <a:avLst/>
          </a:prstGeom>
          <a:solidFill>
            <a:srgbClr val="C7AE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b="1" dirty="0">
                <a:solidFill>
                  <a:srgbClr val="ECEBE2"/>
                </a:solidFill>
              </a:rPr>
              <a:t>LILLA (Må kun bruges til 4H-mærket, når baggrunden er hvid)</a:t>
            </a:r>
          </a:p>
          <a:p>
            <a:pPr algn="ctr"/>
            <a:r>
              <a:rPr lang="da-DK" sz="1100" b="1" dirty="0" err="1">
                <a:solidFill>
                  <a:srgbClr val="ECEBE2"/>
                </a:solidFill>
              </a:rPr>
              <a:t>Hex</a:t>
            </a:r>
            <a:r>
              <a:rPr lang="da-DK" sz="1100" b="1" dirty="0">
                <a:solidFill>
                  <a:srgbClr val="ECEBE2"/>
                </a:solidFill>
              </a:rPr>
              <a:t> #C7AEE5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723AA80-CD08-6594-537F-2DFC1F57067F}"/>
              </a:ext>
            </a:extLst>
          </p:cNvPr>
          <p:cNvSpPr/>
          <p:nvPr/>
        </p:nvSpPr>
        <p:spPr>
          <a:xfrm>
            <a:off x="6281056" y="2792185"/>
            <a:ext cx="2362199" cy="1273628"/>
          </a:xfrm>
          <a:prstGeom prst="rect">
            <a:avLst/>
          </a:prstGeom>
          <a:solidFill>
            <a:srgbClr val="58CF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KLAR GRØN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#58CF53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6BBC166-26CC-365D-85F9-D7D026B2D85C}"/>
              </a:ext>
            </a:extLst>
          </p:cNvPr>
          <p:cNvSpPr/>
          <p:nvPr/>
        </p:nvSpPr>
        <p:spPr>
          <a:xfrm>
            <a:off x="6281056" y="4065813"/>
            <a:ext cx="4729843" cy="1273627"/>
          </a:xfrm>
          <a:prstGeom prst="rect">
            <a:avLst/>
          </a:prstGeom>
          <a:solidFill>
            <a:srgbClr val="0D24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CEBE2"/>
                </a:solidFill>
              </a:rPr>
              <a:t>MØRKEGRØN</a:t>
            </a:r>
          </a:p>
          <a:p>
            <a:pPr algn="ctr"/>
            <a:r>
              <a:rPr lang="da-DK" b="1" dirty="0" err="1">
                <a:solidFill>
                  <a:srgbClr val="ECEBE2"/>
                </a:solidFill>
              </a:rPr>
              <a:t>Hex</a:t>
            </a:r>
            <a:r>
              <a:rPr lang="da-DK" b="1" dirty="0">
                <a:solidFill>
                  <a:srgbClr val="ECEBE2"/>
                </a:solidFill>
              </a:rPr>
              <a:t> #0D2416</a:t>
            </a:r>
          </a:p>
        </p:txBody>
      </p:sp>
    </p:spTree>
    <p:extLst>
      <p:ext uri="{BB962C8B-B14F-4D97-AF65-F5344CB8AC3E}">
        <p14:creationId xmlns:p14="http://schemas.microsoft.com/office/powerpoint/2010/main" val="125394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Arial</vt:lpstr>
      <vt:lpstr>Big Shoulders</vt:lpstr>
      <vt:lpstr>Big Shoulders Black</vt:lpstr>
      <vt:lpstr>Big Shoulders SemiBold</vt:lpstr>
      <vt:lpstr>IBM Plex Sans</vt:lpstr>
      <vt:lpstr>IBM Plex Sans SemiBold</vt:lpstr>
      <vt:lpstr>Office-tema</vt:lpstr>
      <vt:lpstr>4H DESIGN GUIDE TIL KLUBBERNE</vt:lpstr>
      <vt:lpstr>INDHOLD</vt:lpstr>
      <vt:lpstr>SKRIFTTYPERNE</vt:lpstr>
      <vt:lpstr>SÅDAN BRUGER DU FARVERNE</vt:lpstr>
      <vt:lpstr>DEN MØRKEGRØNNE BAGGRUND</vt:lpstr>
      <vt:lpstr>DEN BOURDEAUX BAGGRUND</vt:lpstr>
      <vt:lpstr>En Off White Baggrund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Søs Sabine Olsen</dc:creator>
  <cp:lastModifiedBy>Søs Sabine Olsen</cp:lastModifiedBy>
  <cp:revision>2</cp:revision>
  <dcterms:created xsi:type="dcterms:W3CDTF">2025-05-21T11:01:52Z</dcterms:created>
  <dcterms:modified xsi:type="dcterms:W3CDTF">2025-07-03T22:01:01Z</dcterms:modified>
</cp:coreProperties>
</file>