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sldIdLst>
    <p:sldId id="256" r:id="rId3"/>
    <p:sldId id="262" r:id="rId4"/>
    <p:sldId id="259" r:id="rId5"/>
    <p:sldId id="260" r:id="rId6"/>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F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89"/>
    <p:restoredTop sz="94730"/>
  </p:normalViewPr>
  <p:slideViewPr>
    <p:cSldViewPr snapToGrid="0" snapToObjects="1">
      <p:cViewPr varScale="1">
        <p:scale>
          <a:sx n="179" d="100"/>
          <a:sy n="179" d="100"/>
        </p:scale>
        <p:origin x="22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9608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lide">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488482" y="2123391"/>
            <a:ext cx="6858000" cy="1466832"/>
          </a:xfrm>
          <a:prstGeom prst="rect">
            <a:avLst/>
          </a:prstGeom>
        </p:spPr>
        <p:txBody>
          <a:bodyPr lIns="0" tIns="0" rIns="0" bIns="0" anchor="t" anchorCtr="0"/>
          <a:lstStyle>
            <a:lvl1pPr algn="l">
              <a:defRPr sz="5000" b="0" i="0" baseline="0">
                <a:solidFill>
                  <a:schemeClr val="bg1"/>
                </a:solidFill>
                <a:latin typeface="Roboto Slab Regular" charset="0"/>
                <a:ea typeface="Open Sans" charset="0"/>
                <a:cs typeface="Open Sans" charset="0"/>
              </a:defRPr>
            </a:lvl1pPr>
          </a:lstStyle>
          <a:p>
            <a:r>
              <a:rPr lang="da-DK" dirty="0"/>
              <a:t>Klik for at </a:t>
            </a:r>
            <a:br>
              <a:rPr lang="da-DK" dirty="0"/>
            </a:br>
            <a:r>
              <a:rPr lang="da-DK" dirty="0"/>
              <a:t>redigere i masteren</a:t>
            </a:r>
          </a:p>
        </p:txBody>
      </p:sp>
      <p:sp>
        <p:nvSpPr>
          <p:cNvPr id="3" name="Undertitel 2"/>
          <p:cNvSpPr>
            <a:spLocks noGrp="1"/>
          </p:cNvSpPr>
          <p:nvPr>
            <p:ph type="subTitle" idx="1"/>
          </p:nvPr>
        </p:nvSpPr>
        <p:spPr>
          <a:xfrm>
            <a:off x="488482" y="3679040"/>
            <a:ext cx="6858000" cy="2875763"/>
          </a:xfrm>
          <a:prstGeom prst="rect">
            <a:avLst/>
          </a:prstGeom>
        </p:spPr>
        <p:txBody>
          <a:bodyPr lIns="0" tIns="0" rIns="0" bIns="0"/>
          <a:lstStyle>
            <a:lvl1pPr marL="0" indent="0" algn="l">
              <a:buNone/>
              <a:defRPr sz="2400" b="0" i="0">
                <a:solidFill>
                  <a:schemeClr val="bg1"/>
                </a:solidFill>
                <a:latin typeface="Open Sans" charset="0"/>
                <a:ea typeface="Open Sans" charset="0"/>
                <a:cs typeface="Open Sans"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Klik for at redigere i master</a:t>
            </a:r>
          </a:p>
        </p:txBody>
      </p:sp>
      <p:sp>
        <p:nvSpPr>
          <p:cNvPr id="16" name="Pladsholder til indhold 15"/>
          <p:cNvSpPr>
            <a:spLocks noGrp="1"/>
          </p:cNvSpPr>
          <p:nvPr>
            <p:ph sz="quarter" idx="10" hasCustomPrompt="1"/>
          </p:nvPr>
        </p:nvSpPr>
        <p:spPr>
          <a:xfrm>
            <a:off x="4765909" y="505128"/>
            <a:ext cx="3714750" cy="736532"/>
          </a:xfrm>
          <a:prstGeom prst="rect">
            <a:avLst/>
          </a:prstGeom>
        </p:spPr>
        <p:txBody>
          <a:bodyPr/>
          <a:lstStyle>
            <a:lvl1pPr marL="0" indent="0" algn="r">
              <a:buFontTx/>
              <a:buNone/>
              <a:defRPr sz="2800"/>
            </a:lvl1pPr>
          </a:lstStyle>
          <a:p>
            <a:pPr algn="r"/>
            <a:r>
              <a:rPr lang="da-DK" sz="1800" baseline="0" dirty="0">
                <a:solidFill>
                  <a:schemeClr val="tx1"/>
                </a:solidFill>
              </a:rPr>
              <a:t>Klik for at </a:t>
            </a:r>
            <a:br>
              <a:rPr lang="da-DK" sz="1800" baseline="0" dirty="0">
                <a:solidFill>
                  <a:schemeClr val="tx1"/>
                </a:solidFill>
              </a:rPr>
            </a:br>
            <a:r>
              <a:rPr lang="da-DK" sz="1800" baseline="0" dirty="0">
                <a:solidFill>
                  <a:schemeClr val="tx1"/>
                </a:solidFill>
              </a:rPr>
              <a:t>redigere i master</a:t>
            </a:r>
          </a:p>
        </p:txBody>
      </p:sp>
    </p:spTree>
    <p:extLst>
      <p:ext uri="{BB962C8B-B14F-4D97-AF65-F5344CB8AC3E}">
        <p14:creationId xmlns:p14="http://schemas.microsoft.com/office/powerpoint/2010/main" val="95782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rugerdefineret layout">
    <p:spTree>
      <p:nvGrpSpPr>
        <p:cNvPr id="1" name=""/>
        <p:cNvGrpSpPr/>
        <p:nvPr/>
      </p:nvGrpSpPr>
      <p:grpSpPr>
        <a:xfrm>
          <a:off x="0" y="0"/>
          <a:ext cx="0" cy="0"/>
          <a:chOff x="0" y="0"/>
          <a:chExt cx="0" cy="0"/>
        </a:xfrm>
      </p:grpSpPr>
      <p:sp>
        <p:nvSpPr>
          <p:cNvPr id="3" name="Titel 1"/>
          <p:cNvSpPr>
            <a:spLocks noGrp="1"/>
          </p:cNvSpPr>
          <p:nvPr>
            <p:ph type="ctrTitle" hasCustomPrompt="1"/>
          </p:nvPr>
        </p:nvSpPr>
        <p:spPr>
          <a:xfrm>
            <a:off x="488482" y="2123391"/>
            <a:ext cx="6858000" cy="1466832"/>
          </a:xfrm>
          <a:prstGeom prst="rect">
            <a:avLst/>
          </a:prstGeom>
        </p:spPr>
        <p:txBody>
          <a:bodyPr lIns="0" tIns="0" rIns="0" bIns="0" anchor="t" anchorCtr="0"/>
          <a:lstStyle>
            <a:lvl1pPr algn="l">
              <a:defRPr sz="5000" b="0" i="0" baseline="0">
                <a:solidFill>
                  <a:schemeClr val="bg1"/>
                </a:solidFill>
                <a:latin typeface="Roboto Slab Regular" charset="0"/>
                <a:ea typeface="Open Sans" charset="0"/>
                <a:cs typeface="Open Sans" charset="0"/>
              </a:defRPr>
            </a:lvl1pPr>
          </a:lstStyle>
          <a:p>
            <a:r>
              <a:rPr lang="da-DK" dirty="0"/>
              <a:t>Klik for at </a:t>
            </a:r>
            <a:br>
              <a:rPr lang="da-DK" dirty="0"/>
            </a:br>
            <a:r>
              <a:rPr lang="da-DK" dirty="0"/>
              <a:t>redigere i masteren</a:t>
            </a:r>
          </a:p>
        </p:txBody>
      </p:sp>
      <p:sp>
        <p:nvSpPr>
          <p:cNvPr id="4" name="Undertitel 2"/>
          <p:cNvSpPr>
            <a:spLocks noGrp="1"/>
          </p:cNvSpPr>
          <p:nvPr>
            <p:ph type="subTitle" idx="1"/>
          </p:nvPr>
        </p:nvSpPr>
        <p:spPr>
          <a:xfrm>
            <a:off x="488482" y="3679040"/>
            <a:ext cx="6858000" cy="2875763"/>
          </a:xfrm>
          <a:prstGeom prst="rect">
            <a:avLst/>
          </a:prstGeom>
        </p:spPr>
        <p:txBody>
          <a:bodyPr lIns="0" tIns="0" rIns="0" bIns="0"/>
          <a:lstStyle>
            <a:lvl1pPr marL="0" indent="0" algn="l">
              <a:buNone/>
              <a:defRPr sz="2400" b="0" i="0">
                <a:solidFill>
                  <a:schemeClr val="bg1"/>
                </a:solidFill>
                <a:latin typeface="Open Sans" charset="0"/>
                <a:ea typeface="Open Sans" charset="0"/>
                <a:cs typeface="Open Sans"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Klik for at redigere i master</a:t>
            </a:r>
          </a:p>
        </p:txBody>
      </p:sp>
    </p:spTree>
    <p:extLst>
      <p:ext uri="{BB962C8B-B14F-4D97-AF65-F5344CB8AC3E}">
        <p14:creationId xmlns:p14="http://schemas.microsoft.com/office/powerpoint/2010/main" val="6480790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Billede 3">
            <a:extLst>
              <a:ext uri="{FF2B5EF4-FFF2-40B4-BE49-F238E27FC236}">
                <a16:creationId xmlns:a16="http://schemas.microsoft.com/office/drawing/2014/main" id="{B1BF6E95-F4F8-7D4C-9CE0-C578034F95D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5" name="Billede 4">
            <a:extLst>
              <a:ext uri="{FF2B5EF4-FFF2-40B4-BE49-F238E27FC236}">
                <a16:creationId xmlns:a16="http://schemas.microsoft.com/office/drawing/2014/main" id="{364DB67C-A712-874E-86DA-9EACAB72BF48}"/>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230810" y="5686406"/>
            <a:ext cx="1686257" cy="811901"/>
          </a:xfrm>
          <a:prstGeom prst="rect">
            <a:avLst/>
          </a:prstGeom>
        </p:spPr>
      </p:pic>
    </p:spTree>
    <p:extLst>
      <p:ext uri="{BB962C8B-B14F-4D97-AF65-F5344CB8AC3E}">
        <p14:creationId xmlns:p14="http://schemas.microsoft.com/office/powerpoint/2010/main" val="980768525"/>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da-DK"/>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Kombinationstegning 5"/>
          <p:cNvSpPr/>
          <p:nvPr userDrawn="1"/>
        </p:nvSpPr>
        <p:spPr>
          <a:xfrm>
            <a:off x="-7088" y="0"/>
            <a:ext cx="8132164" cy="6872990"/>
          </a:xfrm>
          <a:custGeom>
            <a:avLst/>
            <a:gdLst>
              <a:gd name="connsiteX0" fmla="*/ 7495 w 8132164"/>
              <a:gd name="connsiteY0" fmla="*/ 0 h 6872990"/>
              <a:gd name="connsiteX1" fmla="*/ 1484026 w 8132164"/>
              <a:gd name="connsiteY1" fmla="*/ 0 h 6872990"/>
              <a:gd name="connsiteX2" fmla="*/ 8132164 w 8132164"/>
              <a:gd name="connsiteY2" fmla="*/ 3575154 h 6872990"/>
              <a:gd name="connsiteX3" fmla="*/ 6580682 w 8132164"/>
              <a:gd name="connsiteY3" fmla="*/ 6872990 h 6872990"/>
              <a:gd name="connsiteX4" fmla="*/ 0 w 8132164"/>
              <a:gd name="connsiteY4" fmla="*/ 6872990 h 6872990"/>
              <a:gd name="connsiteX5" fmla="*/ 7495 w 8132164"/>
              <a:gd name="connsiteY5" fmla="*/ 0 h 6872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32164" h="6872990">
                <a:moveTo>
                  <a:pt x="7495" y="0"/>
                </a:moveTo>
                <a:lnTo>
                  <a:pt x="1484026" y="0"/>
                </a:lnTo>
                <a:lnTo>
                  <a:pt x="8132164" y="3575154"/>
                </a:lnTo>
                <a:lnTo>
                  <a:pt x="6580682" y="6872990"/>
                </a:lnTo>
                <a:lnTo>
                  <a:pt x="0" y="6872990"/>
                </a:lnTo>
                <a:cubicBezTo>
                  <a:pt x="2498" y="4581993"/>
                  <a:pt x="4997" y="2290997"/>
                  <a:pt x="7495" y="0"/>
                </a:cubicBezTo>
                <a:close/>
              </a:path>
            </a:pathLst>
          </a:custGeom>
          <a:solidFill>
            <a:srgbClr val="009F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Kombinationstegning 7"/>
          <p:cNvSpPr/>
          <p:nvPr userDrawn="1"/>
        </p:nvSpPr>
        <p:spPr>
          <a:xfrm>
            <a:off x="8121901" y="1374293"/>
            <a:ext cx="1034321" cy="2765685"/>
          </a:xfrm>
          <a:custGeom>
            <a:avLst/>
            <a:gdLst>
              <a:gd name="connsiteX0" fmla="*/ 0 w 1034321"/>
              <a:gd name="connsiteY0" fmla="*/ 2203554 h 2765685"/>
              <a:gd name="connsiteX1" fmla="*/ 1034321 w 1034321"/>
              <a:gd name="connsiteY1" fmla="*/ 2765685 h 2765685"/>
              <a:gd name="connsiteX2" fmla="*/ 1034321 w 1034321"/>
              <a:gd name="connsiteY2" fmla="*/ 0 h 2765685"/>
              <a:gd name="connsiteX3" fmla="*/ 0 w 1034321"/>
              <a:gd name="connsiteY3" fmla="*/ 2203554 h 2765685"/>
            </a:gdLst>
            <a:ahLst/>
            <a:cxnLst>
              <a:cxn ang="0">
                <a:pos x="connsiteX0" y="connsiteY0"/>
              </a:cxn>
              <a:cxn ang="0">
                <a:pos x="connsiteX1" y="connsiteY1"/>
              </a:cxn>
              <a:cxn ang="0">
                <a:pos x="connsiteX2" y="connsiteY2"/>
              </a:cxn>
              <a:cxn ang="0">
                <a:pos x="connsiteX3" y="connsiteY3"/>
              </a:cxn>
            </a:cxnLst>
            <a:rect l="l" t="t" r="r" b="b"/>
            <a:pathLst>
              <a:path w="1034321" h="2765685">
                <a:moveTo>
                  <a:pt x="0" y="2203554"/>
                </a:moveTo>
                <a:lnTo>
                  <a:pt x="1034321" y="2765685"/>
                </a:lnTo>
                <a:lnTo>
                  <a:pt x="1034321" y="0"/>
                </a:lnTo>
                <a:lnTo>
                  <a:pt x="0" y="2203554"/>
                </a:lnTo>
                <a:close/>
              </a:path>
            </a:pathLst>
          </a:custGeom>
          <a:solidFill>
            <a:srgbClr val="009F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5" name="Billede 4">
            <a:extLst>
              <a:ext uri="{FF2B5EF4-FFF2-40B4-BE49-F238E27FC236}">
                <a16:creationId xmlns:a16="http://schemas.microsoft.com/office/drawing/2014/main" id="{27918028-D0D1-1946-AFC5-54BFD94BF808}"/>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230810" y="5686406"/>
            <a:ext cx="1686257" cy="811901"/>
          </a:xfrm>
          <a:prstGeom prst="rect">
            <a:avLst/>
          </a:prstGeom>
        </p:spPr>
      </p:pic>
    </p:spTree>
    <p:extLst>
      <p:ext uri="{BB962C8B-B14F-4D97-AF65-F5344CB8AC3E}">
        <p14:creationId xmlns:p14="http://schemas.microsoft.com/office/powerpoint/2010/main" val="503994367"/>
      </p:ext>
    </p:extLst>
  </p:cSld>
  <p:clrMap bg1="lt1" tx1="dk1" bg2="lt2" tx2="dk2" accent1="accent1" accent2="accent2" accent3="accent3" accent4="accent4" accent5="accent5" accent6="accent6" hlink="hlink" folHlink="folHlink"/>
  <p:sldLayoutIdLst>
    <p:sldLayoutId id="2147483651" r:id="rId1"/>
    <p:sldLayoutId id="2147483652" r:id="rId2"/>
  </p:sldLayoutIdLst>
  <p:txStyles>
    <p:titleStyle>
      <a:lvl1pPr algn="l" defTabSz="914400" rtl="0" eaLnBrk="1" latinLnBrk="0" hangingPunct="1">
        <a:lnSpc>
          <a:spcPct val="90000"/>
        </a:lnSpc>
        <a:spcBef>
          <a:spcPct val="0"/>
        </a:spcBef>
        <a:buNone/>
        <a:defRPr sz="4400" b="0" i="0" kern="1200">
          <a:solidFill>
            <a:schemeClr val="tx1"/>
          </a:solidFill>
          <a:latin typeface="Open Sans" charset="0"/>
          <a:ea typeface="Open Sans" charset="0"/>
          <a:cs typeface="Open Sans"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Open Sans" charset="0"/>
          <a:ea typeface="Open Sans" charset="0"/>
          <a:cs typeface="Open Sans"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Open Sans" charset="0"/>
          <a:ea typeface="Open Sans" charset="0"/>
          <a:cs typeface="Open Sans"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Open Sans" charset="0"/>
          <a:ea typeface="Open Sans" charset="0"/>
          <a:cs typeface="Open Sans"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Open Sans" charset="0"/>
          <a:ea typeface="Open Sans" charset="0"/>
          <a:cs typeface="Open Sans"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Open Sans" charset="0"/>
          <a:ea typeface="Open Sans" charset="0"/>
          <a:cs typeface="Open 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p:cNvSpPr txBox="1"/>
          <p:nvPr/>
        </p:nvSpPr>
        <p:spPr>
          <a:xfrm>
            <a:off x="928468" y="2546253"/>
            <a:ext cx="5767753" cy="1603717"/>
          </a:xfrm>
          <a:prstGeom prst="rect">
            <a:avLst/>
          </a:prstGeom>
          <a:noFill/>
        </p:spPr>
        <p:txBody>
          <a:bodyPr wrap="square" rtlCol="0">
            <a:spAutoFit/>
          </a:bodyPr>
          <a:lstStyle/>
          <a:p>
            <a:endParaRPr lang="da-DK"/>
          </a:p>
        </p:txBody>
      </p:sp>
      <p:sp>
        <p:nvSpPr>
          <p:cNvPr id="4" name="Tekstfelt 3"/>
          <p:cNvSpPr txBox="1"/>
          <p:nvPr/>
        </p:nvSpPr>
        <p:spPr>
          <a:xfrm>
            <a:off x="935501" y="2532185"/>
            <a:ext cx="5767753" cy="1603717"/>
          </a:xfrm>
          <a:prstGeom prst="rect">
            <a:avLst/>
          </a:prstGeom>
          <a:noFill/>
        </p:spPr>
        <p:txBody>
          <a:bodyPr wrap="square" rtlCol="0">
            <a:spAutoFit/>
          </a:bodyPr>
          <a:lstStyle/>
          <a:p>
            <a:endParaRPr lang="da-DK"/>
          </a:p>
        </p:txBody>
      </p:sp>
      <p:sp>
        <p:nvSpPr>
          <p:cNvPr id="6" name="Tekstfelt 5"/>
          <p:cNvSpPr txBox="1"/>
          <p:nvPr/>
        </p:nvSpPr>
        <p:spPr>
          <a:xfrm>
            <a:off x="1010452" y="2502205"/>
            <a:ext cx="6094886" cy="1449115"/>
          </a:xfrm>
          <a:prstGeom prst="rect">
            <a:avLst/>
          </a:prstGeom>
          <a:noFill/>
        </p:spPr>
        <p:txBody>
          <a:bodyPr wrap="square" lIns="0" tIns="0" rIns="0" bIns="0" rtlCol="0">
            <a:spAutoFit/>
          </a:bodyPr>
          <a:lstStyle/>
          <a:p>
            <a:pPr>
              <a:lnSpc>
                <a:spcPts val="4080"/>
              </a:lnSpc>
            </a:pPr>
            <a:r>
              <a:rPr lang="da-DK" sz="3100" dirty="0">
                <a:solidFill>
                  <a:schemeClr val="bg1"/>
                </a:solidFill>
                <a:latin typeface="Roboto Slab" charset="0"/>
                <a:ea typeface="Roboto Slab" charset="0"/>
                <a:cs typeface="Roboto Slab" charset="0"/>
              </a:rPr>
              <a:t>Velkommen til </a:t>
            </a:r>
            <a:br>
              <a:rPr lang="da-DK" sz="3100" dirty="0">
                <a:solidFill>
                  <a:schemeClr val="bg1"/>
                </a:solidFill>
                <a:latin typeface="Roboto Slab" charset="0"/>
                <a:ea typeface="Roboto Slab" charset="0"/>
                <a:cs typeface="Roboto Slab" charset="0"/>
              </a:rPr>
            </a:br>
            <a:r>
              <a:rPr lang="da-DK" sz="4900" dirty="0">
                <a:solidFill>
                  <a:schemeClr val="bg1"/>
                </a:solidFill>
                <a:latin typeface="Roboto Slab" charset="0"/>
                <a:ea typeface="Roboto Slab" charset="0"/>
                <a:cs typeface="Roboto Slab" charset="0"/>
              </a:rPr>
              <a:t>Møde 2021</a:t>
            </a:r>
          </a:p>
          <a:p>
            <a:pPr>
              <a:lnSpc>
                <a:spcPts val="3080"/>
              </a:lnSpc>
            </a:pPr>
            <a:r>
              <a:rPr lang="da-DK" sz="3100" dirty="0">
                <a:solidFill>
                  <a:schemeClr val="bg1"/>
                </a:solidFill>
                <a:latin typeface="Roboto Slab" charset="0"/>
                <a:ea typeface="Roboto Slab" charset="0"/>
                <a:cs typeface="Roboto Slab" charset="0"/>
              </a:rPr>
              <a:t>på </a:t>
            </a:r>
            <a:r>
              <a:rPr lang="da-DK" sz="3100">
                <a:solidFill>
                  <a:schemeClr val="bg1"/>
                </a:solidFill>
                <a:latin typeface="Roboto Slab" charset="0"/>
                <a:ea typeface="Roboto Slab" charset="0"/>
                <a:cs typeface="Roboto Slab" charset="0"/>
              </a:rPr>
              <a:t>xxxx</a:t>
            </a:r>
            <a:endParaRPr lang="da-DK" sz="3100" dirty="0">
              <a:solidFill>
                <a:schemeClr val="bg1"/>
              </a:solidFill>
              <a:latin typeface="Roboto Slab" charset="0"/>
              <a:ea typeface="Roboto Slab" charset="0"/>
              <a:cs typeface="Roboto Slab" charset="0"/>
            </a:endParaRPr>
          </a:p>
        </p:txBody>
      </p:sp>
    </p:spTree>
    <p:extLst>
      <p:ext uri="{BB962C8B-B14F-4D97-AF65-F5344CB8AC3E}">
        <p14:creationId xmlns:p14="http://schemas.microsoft.com/office/powerpoint/2010/main" val="98555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Overskrift 1</a:t>
            </a:r>
            <a:br>
              <a:rPr lang="da-DK" dirty="0"/>
            </a:br>
            <a:r>
              <a:rPr lang="da-DK" dirty="0"/>
              <a:t>overskrift linje 2</a:t>
            </a:r>
          </a:p>
        </p:txBody>
      </p:sp>
      <p:sp>
        <p:nvSpPr>
          <p:cNvPr id="3" name="Undertitel 2"/>
          <p:cNvSpPr>
            <a:spLocks noGrp="1"/>
          </p:cNvSpPr>
          <p:nvPr>
            <p:ph type="subTitle" idx="1"/>
          </p:nvPr>
        </p:nvSpPr>
        <p:spPr/>
        <p:txBody>
          <a:bodyPr/>
          <a:lstStyle/>
          <a:p>
            <a:r>
              <a:rPr lang="da-DK" dirty="0"/>
              <a:t>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a:t>
            </a:r>
          </a:p>
        </p:txBody>
      </p:sp>
      <p:sp>
        <p:nvSpPr>
          <p:cNvPr id="4" name="Pladsholder til indhold 3"/>
          <p:cNvSpPr>
            <a:spLocks noGrp="1"/>
          </p:cNvSpPr>
          <p:nvPr>
            <p:ph sz="quarter" idx="10"/>
          </p:nvPr>
        </p:nvSpPr>
        <p:spPr/>
        <p:txBody>
          <a:bodyPr/>
          <a:lstStyle/>
          <a:p>
            <a:r>
              <a:rPr lang="da-DK" sz="1800" dirty="0" err="1"/>
              <a:t>Fdfasdfadsfkn</a:t>
            </a:r>
            <a:r>
              <a:rPr lang="da-DK" sz="1800" dirty="0"/>
              <a:t> </a:t>
            </a:r>
          </a:p>
        </p:txBody>
      </p:sp>
    </p:spTree>
    <p:extLst>
      <p:ext uri="{BB962C8B-B14F-4D97-AF65-F5344CB8AC3E}">
        <p14:creationId xmlns:p14="http://schemas.microsoft.com/office/powerpoint/2010/main" val="1988556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A516AF9A-0ADE-2641-A81A-45CD94D24BE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el 1"/>
          <p:cNvSpPr>
            <a:spLocks noGrp="1"/>
          </p:cNvSpPr>
          <p:nvPr>
            <p:ph type="ctrTitle"/>
          </p:nvPr>
        </p:nvSpPr>
        <p:spPr/>
        <p:txBody>
          <a:bodyPr/>
          <a:lstStyle/>
          <a:p>
            <a:r>
              <a:rPr lang="da-DK" dirty="0"/>
              <a:t>Overskrift 1</a:t>
            </a:r>
            <a:br>
              <a:rPr lang="da-DK" dirty="0"/>
            </a:br>
            <a:r>
              <a:rPr lang="da-DK" dirty="0"/>
              <a:t>overskrift linje 2</a:t>
            </a:r>
          </a:p>
        </p:txBody>
      </p:sp>
      <p:sp>
        <p:nvSpPr>
          <p:cNvPr id="3" name="Undertitel 2"/>
          <p:cNvSpPr>
            <a:spLocks noGrp="1"/>
          </p:cNvSpPr>
          <p:nvPr>
            <p:ph type="subTitle" idx="1"/>
          </p:nvPr>
        </p:nvSpPr>
        <p:spPr/>
        <p:txBody>
          <a:bodyPr/>
          <a:lstStyle/>
          <a:p>
            <a:r>
              <a:rPr lang="da-DK" dirty="0"/>
              <a:t>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 brødtekst</a:t>
            </a:r>
          </a:p>
        </p:txBody>
      </p:sp>
    </p:spTree>
    <p:extLst>
      <p:ext uri="{BB962C8B-B14F-4D97-AF65-F5344CB8AC3E}">
        <p14:creationId xmlns:p14="http://schemas.microsoft.com/office/powerpoint/2010/main" val="1961903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529586FA-1F83-564A-B289-30AB6F7C1A1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894393201"/>
      </p:ext>
    </p:extLst>
  </p:cSld>
  <p:clrMapOvr>
    <a:masterClrMapping/>
  </p:clrMapOvr>
</p:sld>
</file>

<file path=ppt/theme/theme1.xml><?xml version="1.0" encoding="utf-8"?>
<a:theme xmlns:a="http://schemas.openxmlformats.org/drawingml/2006/main" name="Kontor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rugerdefineret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TotalTime>
  <Words>71</Words>
  <Application>Microsoft Macintosh PowerPoint</Application>
  <PresentationFormat>Skærmshow (4:3)</PresentationFormat>
  <Paragraphs>7</Paragraphs>
  <Slides>4</Slides>
  <Notes>0</Notes>
  <HiddenSlides>0</HiddenSlides>
  <MMClips>0</MMClips>
  <ScaleCrop>false</ScaleCrop>
  <HeadingPairs>
    <vt:vector size="6" baseType="variant">
      <vt:variant>
        <vt:lpstr>Benyttede skrifttyper</vt:lpstr>
      </vt:variant>
      <vt:variant>
        <vt:i4>5</vt:i4>
      </vt:variant>
      <vt:variant>
        <vt:lpstr>Tema</vt:lpstr>
      </vt:variant>
      <vt:variant>
        <vt:i4>2</vt:i4>
      </vt:variant>
      <vt:variant>
        <vt:lpstr>Slidetitler</vt:lpstr>
      </vt:variant>
      <vt:variant>
        <vt:i4>4</vt:i4>
      </vt:variant>
    </vt:vector>
  </HeadingPairs>
  <TitlesOfParts>
    <vt:vector size="11" baseType="lpstr">
      <vt:lpstr>Arial</vt:lpstr>
      <vt:lpstr>Calibri</vt:lpstr>
      <vt:lpstr>Open Sans</vt:lpstr>
      <vt:lpstr>Roboto Slab</vt:lpstr>
      <vt:lpstr>Roboto Slab Regular</vt:lpstr>
      <vt:lpstr>Kontortema</vt:lpstr>
      <vt:lpstr>Brugerdefineret design</vt:lpstr>
      <vt:lpstr>PowerPoint-præsentation</vt:lpstr>
      <vt:lpstr>Overskrift 1 overskrift linje 2</vt:lpstr>
      <vt:lpstr>Overskrift 1 overskrift linje 2</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Maibrit Storm</dc:creator>
  <cp:lastModifiedBy>Maibrit Helding Storm Hansen</cp:lastModifiedBy>
  <cp:revision>16</cp:revision>
  <dcterms:created xsi:type="dcterms:W3CDTF">2017-03-02T12:23:31Z</dcterms:created>
  <dcterms:modified xsi:type="dcterms:W3CDTF">2021-01-07T08:12:51Z</dcterms:modified>
</cp:coreProperties>
</file>